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6" r:id="rId3"/>
    <p:sldId id="270" r:id="rId4"/>
    <p:sldId id="258" r:id="rId5"/>
    <p:sldId id="259" r:id="rId6"/>
    <p:sldId id="261" r:id="rId7"/>
    <p:sldId id="269" r:id="rId8"/>
    <p:sldId id="272" r:id="rId9"/>
    <p:sldId id="262" r:id="rId10"/>
    <p:sldId id="271" r:id="rId11"/>
    <p:sldId id="268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4F62D-A03F-4A43-A752-E9E8B2ACB74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B2660-D533-4D1C-8050-3FF5B3826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5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52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2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58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73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38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3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21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58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6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48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5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807E-DD07-418E-84F9-7CB558D84D6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AAF4-02B4-44BD-BA8C-08E6E09E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66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811" y="225578"/>
            <a:ext cx="8496944" cy="6372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25570" t="38546" r="24905" b="-2785"/>
          <a:stretch/>
        </p:blipFill>
        <p:spPr>
          <a:xfrm>
            <a:off x="1892995" y="1582247"/>
            <a:ext cx="5184576" cy="46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317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62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15"/>
          <a:stretch/>
        </p:blipFill>
        <p:spPr>
          <a:xfrm>
            <a:off x="251520" y="-62448"/>
            <a:ext cx="8640960" cy="140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7434" y="3366552"/>
            <a:ext cx="8489131" cy="303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540" y="1519140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</a:rPr>
              <a:t>Что такое дружба?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Подберите слова – родственники к слову </a:t>
            </a:r>
            <a:r>
              <a:rPr lang="ru-RU" sz="2800" b="1" dirty="0" smtClean="0">
                <a:solidFill>
                  <a:srgbClr val="FF0000"/>
                </a:solidFill>
              </a:rPr>
              <a:t>ДРУЖБА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191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62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120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764703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Учись дружить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Друг не бросит вас с испугом и в беде поможет,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Трус для вас не станет другом, и лентяй дружить не может.</a:t>
            </a:r>
          </a:p>
          <a:p>
            <a:endParaRPr lang="ru-RU" sz="2000" b="1" i="1" dirty="0">
              <a:solidFill>
                <a:srgbClr val="FF0066"/>
              </a:solidFill>
            </a:endParaRPr>
          </a:p>
          <a:p>
            <a:r>
              <a:rPr lang="ru-RU" sz="2000" b="1" i="1" dirty="0" smtClean="0">
                <a:solidFill>
                  <a:srgbClr val="FF0066"/>
                </a:solidFill>
              </a:rPr>
              <a:t>Друг про друга не забудет, даст игрушку и конфету,</a:t>
            </a:r>
          </a:p>
          <a:p>
            <a:r>
              <a:rPr lang="ru-RU" sz="2000" b="1" i="1" dirty="0" smtClean="0">
                <a:solidFill>
                  <a:srgbClr val="FF0066"/>
                </a:solidFill>
              </a:rPr>
              <a:t>Другом жадина не будет, не способен он на это.</a:t>
            </a:r>
          </a:p>
          <a:p>
            <a:endParaRPr lang="ru-RU" sz="2000" b="1" i="1" dirty="0"/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Другом ябеда не станет, друг не может задаваться,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Не предаст и не обманет, и не станет зазнаваться.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430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7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49936"/>
            <a:ext cx="6073823" cy="34778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Помни!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Попробуй не наступить, а уступить.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отобрать, а отдать.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кулак показать, а протянуть ладонь.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спрятать, а поделиться.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кричать, а выслушать.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разорвать, а склеить.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Попробуй</a:t>
            </a:r>
            <a:r>
              <a:rPr lang="ru-RU" sz="2000" b="1" u="sng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и ты увидишь, какими теплыми, радостными, спокойными станут твои отношения с друзьями, какое удивительное чувство согревает  твое сердце. Старайся ради себя самого не причинять вреда другому человеку.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52120" y="574738"/>
            <a:ext cx="2918643" cy="2006827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3353" y="3933056"/>
            <a:ext cx="7146889" cy="2507367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43761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56129" b="5806"/>
          <a:stretch/>
        </p:blipFill>
        <p:spPr>
          <a:xfrm>
            <a:off x="292420" y="269347"/>
            <a:ext cx="8559159" cy="626469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43808" y="3724426"/>
            <a:ext cx="4567612" cy="15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602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02" y="-8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7876" y="1683743"/>
            <a:ext cx="6116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Поговорим о дружбе: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Ребята, как вы думаете, что такое дружба?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Как вы выбираете друзей?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Умеете ли вы дружить?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Кто ваши друзья?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Какая бывает дружба?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Может ли быть у человека много друзей?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- Каким бы ты хотел видеть своего друга?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374250"/>
            <a:ext cx="8568951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0498" y="3830096"/>
            <a:ext cx="7408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Послушайте рассказ про мальчика Вову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3526" y="5013849"/>
            <a:ext cx="856895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254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153" y="-221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дет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622622"/>
            <a:ext cx="5256584" cy="37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8665" y="22082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ru-RU" sz="2000" b="1" dirty="0" smtClean="0"/>
          </a:p>
          <a:p>
            <a:pPr algn="ctr" fontAlgn="ctr"/>
            <a:r>
              <a:rPr lang="ru-RU" sz="2000" b="1" dirty="0" smtClean="0">
                <a:solidFill>
                  <a:srgbClr val="C00000"/>
                </a:solidFill>
              </a:rPr>
              <a:t>Самое страшное</a:t>
            </a:r>
          </a:p>
          <a:p>
            <a:pPr algn="ctr" fontAlgn="ctr"/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Е Пермяк </a:t>
            </a:r>
          </a:p>
          <a:p>
            <a:r>
              <a:rPr lang="ru-RU" b="1" dirty="0">
                <a:solidFill>
                  <a:srgbClr val="0070C0"/>
                </a:solidFill>
              </a:rPr>
              <a:t>Вова рос крепким и сильным мальчиком. Все боялись его. Да и как не бояться такого! Товарищей он бил. В девочек из рогатки стрелял. Взрослым рожи строил. Собаке Пушку на хвост наступал. Коту </a:t>
            </a:r>
            <a:r>
              <a:rPr lang="ru-RU" b="1" dirty="0" err="1">
                <a:solidFill>
                  <a:srgbClr val="0070C0"/>
                </a:solidFill>
              </a:rPr>
              <a:t>Мурзею</a:t>
            </a:r>
            <a:r>
              <a:rPr lang="ru-RU" b="1" dirty="0">
                <a:solidFill>
                  <a:srgbClr val="0070C0"/>
                </a:solidFill>
              </a:rPr>
              <a:t> усы выдёргивал. Колючего ёжика под шкаф загонял. Даже своей бабушке грубил.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Никого </a:t>
            </a:r>
            <a:r>
              <a:rPr lang="ru-RU" b="1" dirty="0">
                <a:solidFill>
                  <a:srgbClr val="0070C0"/>
                </a:solidFill>
              </a:rPr>
              <a:t>не боялся Вова. Ничего ему страшно не было. И этим он очень гордился. Гордился, да недолго.</a:t>
            </a:r>
          </a:p>
        </p:txBody>
      </p:sp>
    </p:spTree>
    <p:extLst>
      <p:ext uri="{BB962C8B-B14F-4D97-AF65-F5344CB8AC3E}">
        <p14:creationId xmlns:p14="http://schemas.microsoft.com/office/powerpoint/2010/main" xmlns="" val="1741051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2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дети запускают кораблик в ручей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96855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472514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0070C0"/>
                  </a:solidFill>
                </a:ln>
              </a:rPr>
              <a:t>Настал такой день, когда мальчики не захотели с ним играть. Оставили его — и всё. Он к девочкам побежал. Но и девочки, даже самые добрые, тоже от него отвернулись.</a:t>
            </a:r>
            <a:br>
              <a:rPr lang="ru-RU" dirty="0">
                <a:ln>
                  <a:solidFill>
                    <a:srgbClr val="0070C0"/>
                  </a:solidFill>
                </a:ln>
              </a:rPr>
            </a:br>
            <a:r>
              <a:rPr lang="ru-RU" dirty="0">
                <a:ln>
                  <a:solidFill>
                    <a:srgbClr val="0070C0"/>
                  </a:solidFill>
                </a:ln>
              </a:rPr>
              <a:t>Кинулся тогда Вова к Пушку, а тот на улицу убежал. Хотел Вова с котом </a:t>
            </a:r>
            <a:r>
              <a:rPr lang="ru-RU" dirty="0" err="1">
                <a:ln>
                  <a:solidFill>
                    <a:srgbClr val="0070C0"/>
                  </a:solidFill>
                </a:ln>
              </a:rPr>
              <a:t>Мурзеем</a:t>
            </a:r>
            <a:r>
              <a:rPr lang="ru-RU" dirty="0">
                <a:ln>
                  <a:solidFill>
                    <a:srgbClr val="0070C0"/>
                  </a:solidFill>
                </a:ln>
              </a:rPr>
              <a:t> поиграть, а кот на шкаф забрался и недобрыми зелёными глазами на мальчика смотрит. Сердится.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604396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мальчик плачет а кот на шкафу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88950"/>
            <a:ext cx="2880320" cy="58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39952" y="1669100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Решил Вова из-под шкафа ёжика выманить. Куда там! Ёжик давно в другой дом жить перебрался.</a:t>
            </a:r>
            <a:b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Подошёл было Вова к бабушке. Обиженная бабушка даже глаз не подняла на внука. Сидит старенькая в уголке, чулок вяжет да слезинки утирает.</a:t>
            </a:r>
            <a:b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Наступило самое страшное из самого страшного, какое только бывает на свете: Вова остался один.</a:t>
            </a:r>
            <a:b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Один-одинёшенек!</a:t>
            </a:r>
          </a:p>
          <a:p>
            <a:r>
              <a:rPr lang="ru-RU" dirty="0">
                <a:ln>
                  <a:solidFill>
                    <a:srgbClr val="0070C0"/>
                  </a:solidFill>
                </a:ln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15979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11"/>
          <a:stretch/>
        </p:blipFill>
        <p:spPr>
          <a:xfrm>
            <a:off x="251520" y="260646"/>
            <a:ext cx="8640960" cy="1656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506" y="2276873"/>
            <a:ext cx="7757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 Почему все боялись Вову?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Чем гордился Вова?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Какими поступками можно гордиться?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Почему ребята  и животные не хотели дружить с Вовой?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Как бабушка встретила внука?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Что стало самым страшным для Вовы?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Как бы вы поступили на месте Вовы?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Придумайте конец рассказа.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11"/>
          <a:stretch/>
        </p:blipFill>
        <p:spPr>
          <a:xfrm>
            <a:off x="139552" y="5034909"/>
            <a:ext cx="8640960" cy="16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069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47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11"/>
          <a:stretch/>
        </p:blipFill>
        <p:spPr>
          <a:xfrm>
            <a:off x="251520" y="260646"/>
            <a:ext cx="8640960" cy="1656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32814" y="3068960"/>
            <a:ext cx="5061687" cy="3118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9464" y="2216680"/>
            <a:ext cx="822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Выбирай  друзей  по душевным качествам, а не по одежке.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58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-17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125" y="260648"/>
            <a:ext cx="8622355" cy="6336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4532"/>
          <a:stretch/>
        </p:blipFill>
        <p:spPr>
          <a:xfrm>
            <a:off x="3005239" y="2204469"/>
            <a:ext cx="3060339" cy="2909242"/>
          </a:xfrm>
          <a:prstGeom prst="ellipse">
            <a:avLst/>
          </a:prstGeom>
          <a:ln w="762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-214741" y="-1257603"/>
            <a:ext cx="3398414" cy="3391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6211864" y="3901678"/>
            <a:ext cx="2771704" cy="2766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5920543" y="678966"/>
            <a:ext cx="3020173" cy="3013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2489385" y="-1793258"/>
            <a:ext cx="3474502" cy="3586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5724128" y="-740572"/>
            <a:ext cx="3024336" cy="2874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0" y="417672"/>
            <a:ext cx="3349821" cy="3342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31366" y="2231061"/>
            <a:ext cx="3059905" cy="3053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2772016" y="3482570"/>
            <a:ext cx="3526783" cy="3405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8184" y="1034918"/>
            <a:ext cx="1992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Помогай другу,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умей его понять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6939" y="493131"/>
            <a:ext cx="27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 ссорься с другом,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</a:rPr>
              <a:t>грайте вместе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557" y="978437"/>
            <a:ext cx="2145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 будь жадным,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</a:rPr>
              <a:t>елись с другом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298" y="2549336"/>
            <a:ext cx="2866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Останови друга,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если он делает что – то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плохое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299" y="4098048"/>
            <a:ext cx="2024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Умей принять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помощь и совет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друга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0213" y="5600253"/>
            <a:ext cx="2889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 зазнавайся, если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что – то  делаешь лучше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друга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9242" y="2619188"/>
            <a:ext cx="2196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Умей попросить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прощения у друга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5596332" y="1793257"/>
            <a:ext cx="3498610" cy="34914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-3338"/>
          <a:stretch/>
        </p:blipFill>
        <p:spPr>
          <a:xfrm>
            <a:off x="98614" y="3893983"/>
            <a:ext cx="2771704" cy="27660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4827" y="5682651"/>
            <a:ext cx="2144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Не обижай друга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понапрасну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3466" y="4095895"/>
            <a:ext cx="2635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Будь внимательным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 вежливым с </a:t>
            </a:r>
            <a:r>
              <a:rPr lang="ru-RU" sz="2000" b="1" dirty="0">
                <a:solidFill>
                  <a:srgbClr val="0070C0"/>
                </a:solidFill>
              </a:rPr>
              <a:t>другом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0171" y="5655406"/>
            <a:ext cx="185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Будь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честным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 </a:t>
            </a:r>
            <a:r>
              <a:rPr lang="ru-RU" sz="2000" b="1" dirty="0">
                <a:solidFill>
                  <a:srgbClr val="0070C0"/>
                </a:solidFill>
              </a:rPr>
              <a:t>другом</a:t>
            </a:r>
          </a:p>
        </p:txBody>
      </p:sp>
    </p:spTree>
    <p:extLst>
      <p:ext uri="{BB962C8B-B14F-4D97-AF65-F5344CB8AC3E}">
        <p14:creationId xmlns:p14="http://schemas.microsoft.com/office/powerpoint/2010/main" xmlns="" val="1041869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ба\Desktop\разные фоны рамки для презентаций\shablony-prezentatsiy-powerpoint-pedsovet-15011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1294"/>
            <a:ext cx="9142273" cy="68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30645" y="368710"/>
            <a:ext cx="2934929" cy="2477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392" y="722781"/>
            <a:ext cx="44855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Пословицы о дружбе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Во все времена люди ценили 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друзей и дружбу. Существует 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много пословиц на эту тему</a:t>
            </a:r>
            <a:r>
              <a:rPr lang="ru-RU" sz="2400" i="1" dirty="0" smtClean="0">
                <a:solidFill>
                  <a:srgbClr val="00B050"/>
                </a:solidFill>
              </a:rPr>
              <a:t>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7637" y="3068960"/>
            <a:ext cx="7447937" cy="32298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45646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429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Школа</cp:lastModifiedBy>
  <cp:revision>34</cp:revision>
  <dcterms:created xsi:type="dcterms:W3CDTF">2016-10-30T02:49:56Z</dcterms:created>
  <dcterms:modified xsi:type="dcterms:W3CDTF">2024-06-11T05:55:39Z</dcterms:modified>
</cp:coreProperties>
</file>